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9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/ppt/presProps.xml" Id="rId3" /><Relationship Type="http://schemas.openxmlformats.org/officeDocument/2006/relationships/slide" Target="/ppt/slides/slide1.xml" Id="rId2" /><Relationship Type="http://schemas.openxmlformats.org/officeDocument/2006/relationships/slideMaster" Target="/ppt/slideMasters/slideMaster1.xml" Id="rId1" /><Relationship Type="http://schemas.openxmlformats.org/officeDocument/2006/relationships/tableStyles" Target="/ppt/tableStyles.xml" Id="rId6" /><Relationship Type="http://schemas.openxmlformats.org/officeDocument/2006/relationships/theme" Target="/ppt/theme/theme1.xml" Id="rId5" /><Relationship Type="http://schemas.openxmlformats.org/officeDocument/2006/relationships/viewProps" Target="/ppt/viewProps.xml" Id="rId4" /></Relationships>
</file>

<file path=ppt/media/image1.png>
</file>

<file path=ppt/media/media1.mp4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0C12-3846-D9BF-7FF4-984862A3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AD70D-6AFE-BE14-5985-94D39C5B6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3DD9C-55CB-E3B5-068F-13BBCA6B3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D25F0-6FC0-45A9-8CA6-29B5A7FF81FF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BF9D7-C2D4-F0C8-7234-DFC45B4D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799CB-0727-F78E-8E43-C9F657672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798BB-B45D-400F-81FA-42B44FDF90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516383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844B25-A014-50D2-D724-4C65DA805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B6AFD-20D9-B575-EE13-4D6A3206C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7231A-17FA-61C7-A7D4-6D4D9EAE9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D25F0-6FC0-45A9-8CA6-29B5A7FF81FF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0CD89-5714-F5BA-9237-AEABDDBC6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04E1D-425B-F05A-9406-223DEC7C5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798BB-B45D-400F-81FA-42B44FDF90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01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1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447E3A-DC2A-1DE5-C0C1-967775DA3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660" y="398175"/>
            <a:ext cx="10515600" cy="1325563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6" name="Screen Recording 2025-07-25 095918">
            <a:hlinkClick r:id="" action="ppaction://media"/>
            <a:extLst>
              <a:ext uri="{FF2B5EF4-FFF2-40B4-BE49-F238E27FC236}">
                <a16:creationId xmlns:a16="http://schemas.microsoft.com/office/drawing/2014/main" id="{D9149ABF-6553-9A4E-31A6-BF808774810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89" y="88135"/>
            <a:ext cx="11589745" cy="6510968"/>
          </a:xfrm>
        </p:spPr>
      </p:pic>
    </p:spTree>
    <p:extLst>
      <p:ext uri="{BB962C8B-B14F-4D97-AF65-F5344CB8AC3E}">
        <p14:creationId xmlns:p14="http://schemas.microsoft.com/office/powerpoint/2010/main" val="311695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Hemanth Reddy Myla</dc:creator>
  <cp:lastModifiedBy>Hemanth Reddy Myla</cp:lastModifiedBy>
  <cp:revision>1</cp:revision>
  <dcterms:created xsi:type="dcterms:W3CDTF">2025-07-25T04:33:00Z</dcterms:created>
  <dcterms:modified xsi:type="dcterms:W3CDTF">2025-07-25T04:33:39Z</dcterms:modified>
</cp:coreProperties>
</file>

<file path=docProps/thumbnail.jpeg>
</file>